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2F56DB75-E441-49A2-8568-D35EC503AFC1}" type="datetimeFigureOut">
              <a:rPr lang="en-US" smtClean="0"/>
              <a:t>5/6/2019</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F9BFD947-167E-46C7-9B49-1E8565AFF6E0}"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F56DB75-E441-49A2-8568-D35EC503AFC1}" type="datetimeFigureOut">
              <a:rPr lang="en-US" smtClean="0"/>
              <a:t>5/6/2019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BFD947-167E-46C7-9B49-1E8565AFF6E0}"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2F56DB75-E441-49A2-8568-D35EC503AFC1}" type="datetimeFigureOut">
              <a:rPr lang="en-US" smtClean="0"/>
              <a:t>5/6/2019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BFD947-167E-46C7-9B49-1E8565AFF6E0}"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F56DB75-E441-49A2-8568-D35EC503AFC1}" type="datetimeFigureOut">
              <a:rPr lang="en-US" smtClean="0"/>
              <a:t>5/6/2019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BFD947-167E-46C7-9B49-1E8565AFF6E0}"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2F56DB75-E441-49A2-8568-D35EC503AFC1}" type="datetimeFigureOut">
              <a:rPr lang="en-US" smtClean="0"/>
              <a:t>5/6/2019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9BFD947-167E-46C7-9B49-1E8565AFF6E0}"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2F56DB75-E441-49A2-8568-D35EC503AFC1}" type="datetimeFigureOut">
              <a:rPr lang="en-US" smtClean="0"/>
              <a:t>5/6/2019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9BFD947-167E-46C7-9B49-1E8565AFF6E0}"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56DB75-E441-49A2-8568-D35EC503AFC1}" type="datetimeFigureOut">
              <a:rPr lang="en-US" smtClean="0"/>
              <a:t>5/6/2019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9BFD947-167E-46C7-9B49-1E8565AFF6E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F56DB75-E441-49A2-8568-D35EC503AFC1}" type="datetimeFigureOut">
              <a:rPr lang="en-US" smtClean="0"/>
              <a:t>5/6/2019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BFD947-167E-46C7-9B49-1E8565AFF6E0}"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2F56DB75-E441-49A2-8568-D35EC503AFC1}" type="datetimeFigureOut">
              <a:rPr lang="en-US" smtClean="0"/>
              <a:t>5/6/2019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F9BFD947-167E-46C7-9B49-1E8565AFF6E0}"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F56DB75-E441-49A2-8568-D35EC503AFC1}" type="datetimeFigureOut">
              <a:rPr lang="en-US" smtClean="0"/>
              <a:t>5/6/2019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BFD947-167E-46C7-9B49-1E8565AFF6E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F56DB75-E441-49A2-8568-D35EC503AFC1}" type="datetimeFigureOut">
              <a:rPr lang="en-US" smtClean="0"/>
              <a:t>5/6/2019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BFD947-167E-46C7-9B49-1E8565AFF6E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2F56DB75-E441-49A2-8568-D35EC503AFC1}" type="datetimeFigureOut">
              <a:rPr lang="en-US" smtClean="0"/>
              <a:t>5/6/2019</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F9BFD947-167E-46C7-9B49-1E8565AFF6E0}"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latin typeface="Times New Roman" pitchFamily="18" charset="0"/>
                <a:cs typeface="Times New Roman" pitchFamily="18" charset="0"/>
              </a:rPr>
              <a:t>THEIR EYES WERE WATCHING GOD BY ZORA NEALE HURSTON </a:t>
            </a:r>
            <a:endParaRPr lang="en-US" dirty="0">
              <a:latin typeface="Times New Roman" pitchFamily="18" charset="0"/>
              <a:cs typeface="Times New Roman" pitchFamily="18" charset="0"/>
            </a:endParaRPr>
          </a:p>
        </p:txBody>
      </p:sp>
      <p:sp>
        <p:nvSpPr>
          <p:cNvPr id="3" name="Subtitle 2"/>
          <p:cNvSpPr>
            <a:spLocks noGrp="1"/>
          </p:cNvSpPr>
          <p:nvPr>
            <p:ph type="subTitle" idx="1"/>
          </p:nvPr>
        </p:nvSpPr>
        <p:spPr/>
        <p:txBody>
          <a:bodyPr/>
          <a:lstStyle/>
          <a:p>
            <a:r>
              <a:rPr lang="en-US" dirty="0" smtClean="0">
                <a:latin typeface="Times New Roman" pitchFamily="18" charset="0"/>
                <a:cs typeface="Times New Roman" pitchFamily="18" charset="0"/>
              </a:rPr>
              <a:t>THE THEAM OF GENDER ROLES AND RELATIONS </a:t>
            </a:r>
            <a:endParaRPr lang="en-US" dirty="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1</a:t>
            </a:r>
            <a:r>
              <a:rPr lang="en-US" baseline="30000" dirty="0" smtClean="0">
                <a:latin typeface="Times New Roman" pitchFamily="18" charset="0"/>
                <a:cs typeface="Times New Roman" pitchFamily="18" charset="0"/>
              </a:rPr>
              <a:t>ST</a:t>
            </a:r>
            <a:r>
              <a:rPr lang="en-US" dirty="0" smtClean="0">
                <a:latin typeface="Times New Roman" pitchFamily="18" charset="0"/>
                <a:cs typeface="Times New Roman" pitchFamily="18" charset="0"/>
              </a:rPr>
              <a:t> SONG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r>
              <a:rPr lang="en-US" dirty="0" smtClean="0">
                <a:latin typeface="Times New Roman" pitchFamily="18" charset="0"/>
                <a:cs typeface="Times New Roman" pitchFamily="18" charset="0"/>
              </a:rPr>
              <a:t>Song Title: Behind the Wall</a:t>
            </a:r>
          </a:p>
          <a:p>
            <a:r>
              <a:rPr lang="en-US" dirty="0" smtClean="0">
                <a:latin typeface="Times New Roman" pitchFamily="18" charset="0"/>
                <a:cs typeface="Times New Roman" pitchFamily="18" charset="0"/>
              </a:rPr>
              <a:t>Artist: Tracy Chapman </a:t>
            </a:r>
          </a:p>
          <a:p>
            <a:r>
              <a:rPr lang="en-US" dirty="0" smtClean="0">
                <a:latin typeface="Times New Roman" pitchFamily="18" charset="0"/>
                <a:cs typeface="Times New Roman" pitchFamily="18" charset="0"/>
              </a:rPr>
              <a:t>What does this song represent to you? I once stayed in an apartment where I used to hear screaming and loud noise next door. I later came to know that the man next door was physically abusing her wife almost on a daily basis. </a:t>
            </a:r>
          </a:p>
          <a:p>
            <a:r>
              <a:rPr lang="en-US" dirty="0" smtClean="0">
                <a:latin typeface="Times New Roman" pitchFamily="18" charset="0"/>
                <a:cs typeface="Times New Roman" pitchFamily="18" charset="0"/>
              </a:rPr>
              <a:t>Why did you chose this song? I chose this song because it reminds my neighbor. It is like the song is taking me back to the apartment and makes me sympathize with the woman who was experiencing physical abuse from her husband.    </a:t>
            </a:r>
            <a:endParaRPr lang="en-US"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a:t>
            </a:r>
            <a:r>
              <a:rPr lang="en-US" baseline="30000" dirty="0" smtClean="0"/>
              <a:t>ND</a:t>
            </a:r>
            <a:r>
              <a:rPr lang="en-US" dirty="0" smtClean="0"/>
              <a:t> SONG </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latin typeface="Times New Roman" pitchFamily="18" charset="0"/>
                <a:cs typeface="Times New Roman" pitchFamily="18" charset="0"/>
              </a:rPr>
              <a:t>Song Title: Black Eyes, Blue Tears</a:t>
            </a:r>
          </a:p>
          <a:p>
            <a:r>
              <a:rPr lang="en-US" dirty="0" smtClean="0">
                <a:latin typeface="Times New Roman" pitchFamily="18" charset="0"/>
                <a:cs typeface="Times New Roman" pitchFamily="18" charset="0"/>
              </a:rPr>
              <a:t>Artist: Shania Twain</a:t>
            </a:r>
          </a:p>
          <a:p>
            <a:r>
              <a:rPr lang="en-US" dirty="0" smtClean="0">
                <a:latin typeface="Times New Roman" pitchFamily="18" charset="0"/>
                <a:cs typeface="Times New Roman" pitchFamily="18" charset="0"/>
              </a:rPr>
              <a:t>What does the song represent to you? The song makes me reflect on the movie where Janie is able to gather confidence and self-esteem to deal with the male dominance in her relationships. She is able to stand her grounds on various occasions as a strong woman. </a:t>
            </a:r>
          </a:p>
          <a:p>
            <a:r>
              <a:rPr lang="en-US" dirty="0" smtClean="0">
                <a:latin typeface="Times New Roman" pitchFamily="18" charset="0"/>
                <a:cs typeface="Times New Roman" pitchFamily="18" charset="0"/>
              </a:rPr>
              <a:t>Why did you chose this song? I chose this song because it helps it empowers women who are in abusive relationships, that they should build their self-esteem and confidence and move away from abusive relationships for the next chapter of life. </a:t>
            </a:r>
            <a:endParaRPr lang="en-US"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3</a:t>
            </a:r>
            <a:r>
              <a:rPr lang="en-US" baseline="30000" dirty="0" smtClean="0">
                <a:latin typeface="Times New Roman" pitchFamily="18" charset="0"/>
                <a:cs typeface="Times New Roman" pitchFamily="18" charset="0"/>
              </a:rPr>
              <a:t>RD</a:t>
            </a:r>
            <a:r>
              <a:rPr lang="en-US" dirty="0" smtClean="0">
                <a:latin typeface="Times New Roman" pitchFamily="18" charset="0"/>
                <a:cs typeface="Times New Roman" pitchFamily="18" charset="0"/>
              </a:rPr>
              <a:t> SONG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dirty="0" smtClean="0">
                <a:latin typeface="Times New Roman" pitchFamily="18" charset="0"/>
                <a:cs typeface="Times New Roman" pitchFamily="18" charset="0"/>
              </a:rPr>
              <a:t>Song Title: </a:t>
            </a:r>
            <a:r>
              <a:rPr lang="en-US" dirty="0" err="1" smtClean="0">
                <a:latin typeface="Times New Roman" pitchFamily="18" charset="0"/>
                <a:cs typeface="Times New Roman" pitchFamily="18" charset="0"/>
              </a:rPr>
              <a:t>Bustin</a:t>
            </a:r>
            <a:r>
              <a:rPr lang="en-US" dirty="0" smtClean="0">
                <a:latin typeface="Times New Roman" pitchFamily="18" charset="0"/>
                <a:cs typeface="Times New Roman" pitchFamily="18" charset="0"/>
              </a:rPr>
              <a:t>’ Out </a:t>
            </a:r>
          </a:p>
          <a:p>
            <a:r>
              <a:rPr lang="en-US" dirty="0" smtClean="0">
                <a:latin typeface="Times New Roman" pitchFamily="18" charset="0"/>
                <a:cs typeface="Times New Roman" pitchFamily="18" charset="0"/>
              </a:rPr>
              <a:t>Artist: Jelly’s Pierced Tattoo </a:t>
            </a:r>
          </a:p>
          <a:p>
            <a:r>
              <a:rPr lang="en-US" dirty="0" smtClean="0">
                <a:latin typeface="Times New Roman" pitchFamily="18" charset="0"/>
                <a:cs typeface="Times New Roman" pitchFamily="18" charset="0"/>
              </a:rPr>
              <a:t>What does this song represent to you? Destroying myths and socially-defined gender roles. For example, Janie separates herself from Nanny and other women who accept the traditional gender roles on display in the movie. </a:t>
            </a:r>
          </a:p>
          <a:p>
            <a:r>
              <a:rPr lang="en-US" dirty="0" smtClean="0">
                <a:latin typeface="Times New Roman" pitchFamily="18" charset="0"/>
                <a:cs typeface="Times New Roman" pitchFamily="18" charset="0"/>
              </a:rPr>
              <a:t>Why did you chose the song? I chose this song because breaks the stereotyping of women roles in society. Women need to contribute to all aspects that define society.  </a:t>
            </a:r>
            <a:endParaRPr lang="en-US"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a:t>
            </a:r>
            <a:r>
              <a:rPr lang="en-US" baseline="30000" dirty="0" smtClean="0"/>
              <a:t>TH</a:t>
            </a:r>
            <a:r>
              <a:rPr lang="en-US" dirty="0" smtClean="0"/>
              <a:t> SONG</a:t>
            </a:r>
            <a:endParaRPr lang="en-US" dirty="0"/>
          </a:p>
        </p:txBody>
      </p:sp>
      <p:sp>
        <p:nvSpPr>
          <p:cNvPr id="3" name="Content Placeholder 2"/>
          <p:cNvSpPr>
            <a:spLocks noGrp="1"/>
          </p:cNvSpPr>
          <p:nvPr>
            <p:ph idx="1"/>
          </p:nvPr>
        </p:nvSpPr>
        <p:spPr/>
        <p:txBody>
          <a:bodyPr>
            <a:normAutofit/>
          </a:bodyPr>
          <a:lstStyle/>
          <a:p>
            <a:r>
              <a:rPr lang="en-US" dirty="0" smtClean="0">
                <a:latin typeface="Times New Roman" pitchFamily="18" charset="0"/>
                <a:cs typeface="Times New Roman" pitchFamily="18" charset="0"/>
              </a:rPr>
              <a:t>Song Title: Guys Do It All the Time</a:t>
            </a:r>
          </a:p>
          <a:p>
            <a:r>
              <a:rPr lang="en-US" dirty="0" smtClean="0">
                <a:latin typeface="Times New Roman" pitchFamily="18" charset="0"/>
                <a:cs typeface="Times New Roman" pitchFamily="18" charset="0"/>
              </a:rPr>
              <a:t>Artist: Mindy </a:t>
            </a:r>
            <a:r>
              <a:rPr lang="en-US" dirty="0" err="1" smtClean="0">
                <a:latin typeface="Times New Roman" pitchFamily="18" charset="0"/>
                <a:cs typeface="Times New Roman" pitchFamily="18" charset="0"/>
              </a:rPr>
              <a:t>McCready</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What does the song represent to you? The song to me helps me reflect back to the movie where men in Janie’s life expect her to be an obeying woman just as the society wants. </a:t>
            </a:r>
          </a:p>
          <a:p>
            <a:r>
              <a:rPr lang="en-US" dirty="0" smtClean="0">
                <a:latin typeface="Times New Roman" pitchFamily="18" charset="0"/>
                <a:cs typeface="Times New Roman" pitchFamily="18" charset="0"/>
              </a:rPr>
              <a:t>Why did you chose the song? I chose the song because it kind of touches on my current life. In a relationship, boys often make the same mistakes girls find annoying yet continue with even after discussing with the girlfriend.  </a:t>
            </a:r>
          </a:p>
          <a:p>
            <a:endParaRPr lang="en-US"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5</a:t>
            </a:r>
            <a:r>
              <a:rPr lang="en-US" baseline="30000" dirty="0" smtClean="0">
                <a:latin typeface="Times New Roman" pitchFamily="18" charset="0"/>
                <a:cs typeface="Times New Roman" pitchFamily="18" charset="0"/>
              </a:rPr>
              <a:t>TH</a:t>
            </a:r>
            <a:r>
              <a:rPr lang="en-US" dirty="0" smtClean="0">
                <a:latin typeface="Times New Roman" pitchFamily="18" charset="0"/>
                <a:cs typeface="Times New Roman" pitchFamily="18" charset="0"/>
              </a:rPr>
              <a:t> SONG</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dirty="0" smtClean="0">
                <a:latin typeface="Times New Roman" pitchFamily="18" charset="0"/>
                <a:cs typeface="Times New Roman" pitchFamily="18" charset="0"/>
              </a:rPr>
              <a:t>Song Title: I Am Woman </a:t>
            </a:r>
          </a:p>
          <a:p>
            <a:r>
              <a:rPr lang="en-US" dirty="0" smtClean="0">
                <a:latin typeface="Times New Roman" pitchFamily="18" charset="0"/>
                <a:cs typeface="Times New Roman" pitchFamily="18" charset="0"/>
              </a:rPr>
              <a:t>Artist: No Doubt </a:t>
            </a:r>
          </a:p>
          <a:p>
            <a:r>
              <a:rPr lang="en-US" dirty="0" smtClean="0">
                <a:latin typeface="Times New Roman" pitchFamily="18" charset="0"/>
                <a:cs typeface="Times New Roman" pitchFamily="18" charset="0"/>
              </a:rPr>
              <a:t>What does the song represent to you? I have a girlfriend, therefore, when I see her I feel like she is an important woman in my life, just like my mother. </a:t>
            </a:r>
          </a:p>
          <a:p>
            <a:r>
              <a:rPr lang="en-US" dirty="0" smtClean="0">
                <a:latin typeface="Times New Roman" pitchFamily="18" charset="0"/>
                <a:cs typeface="Times New Roman" pitchFamily="18" charset="0"/>
              </a:rPr>
              <a:t>Why did you chose the song: I chose the song because it appreciates women and empowers them to be who they want to be in a society dominated by men. Essentially, the song is like an empowerment anthem to women. It gives them hope for a better life.  </a:t>
            </a:r>
            <a:endParaRPr lang="en-US" dirty="0">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50</TotalTime>
  <Words>508</Words>
  <Application>Microsoft Office PowerPoint</Application>
  <PresentationFormat>On-screen Show (4:3)</PresentationFormat>
  <Paragraphs>27</Paragraphs>
  <Slides>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Calibri</vt:lpstr>
      <vt:lpstr>Constantia</vt:lpstr>
      <vt:lpstr>Times New Roman</vt:lpstr>
      <vt:lpstr>Wingdings 2</vt:lpstr>
      <vt:lpstr>Flow</vt:lpstr>
      <vt:lpstr>THEIR EYES WERE WATCHING GOD BY ZORA NEALE HURSTON </vt:lpstr>
      <vt:lpstr>1ST SONG </vt:lpstr>
      <vt:lpstr>2ND SONG </vt:lpstr>
      <vt:lpstr>3RD SONG </vt:lpstr>
      <vt:lpstr>4TH SONG</vt:lpstr>
      <vt:lpstr>5TH SONG</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THEIR EYES WERE WATCHING GOD BY ZORA NEALE HURST</dc:title>
  <dc:creator>Windows User</dc:creator>
  <cp:lastModifiedBy>vinny</cp:lastModifiedBy>
  <cp:revision>19</cp:revision>
  <dcterms:created xsi:type="dcterms:W3CDTF">2019-05-06T13:28:47Z</dcterms:created>
  <dcterms:modified xsi:type="dcterms:W3CDTF">2019-05-06T15:51:30Z</dcterms:modified>
</cp:coreProperties>
</file>